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B9A50B6-F62D-4092-B404-70DBD34393F3}" type="datetimeFigureOut">
              <a:rPr lang="ru-RU" smtClean="0"/>
              <a:t>01.01.2009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4786A1F-4E56-4515-8E38-AF6AF0EA0D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«Ради будущего своего народа»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684558"/>
            <a:ext cx="3672408" cy="476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070"/>
            <a:ext cx="4038600" cy="4878281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135 – </a:t>
            </a:r>
            <a:r>
              <a:rPr lang="ru-RU" sz="3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летию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Миржакыпа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Дулатова</a:t>
            </a:r>
            <a:endParaRPr lang="ru-RU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1885 – 1935</a:t>
            </a:r>
          </a:p>
          <a:p>
            <a:pPr algn="ctr"/>
            <a:endParaRPr lang="ru-R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ГККП «Агротехнический колледж, п. </a:t>
            </a:r>
            <a:r>
              <a:rPr lang="ru-RU" sz="1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Аршалы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46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5536"/>
            <a:ext cx="8640960" cy="6411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8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5340"/>
            <a:ext cx="8784976" cy="630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50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89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63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47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46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915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155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611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430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83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85698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536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394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788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55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10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36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7"/>
            <a:ext cx="8784976" cy="640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18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42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3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1296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03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7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31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55</TotalTime>
  <Words>24</Words>
  <Application>Microsoft Office PowerPoint</Application>
  <PresentationFormat>Экран (4:3)</PresentationFormat>
  <Paragraphs>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Аптека</vt:lpstr>
      <vt:lpstr>«Ради будущего своего народа»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«Ради будущего своего народа»</dc:title>
  <dc:creator>Библиотека</dc:creator>
  <cp:lastModifiedBy>Библиотека</cp:lastModifiedBy>
  <cp:revision>7</cp:revision>
  <dcterms:created xsi:type="dcterms:W3CDTF">2021-01-20T04:17:38Z</dcterms:created>
  <dcterms:modified xsi:type="dcterms:W3CDTF">2008-12-31T18:52:20Z</dcterms:modified>
</cp:coreProperties>
</file>