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56" r:id="rId3"/>
    <p:sldId id="261" r:id="rId4"/>
    <p:sldId id="264" r:id="rId5"/>
    <p:sldId id="262" r:id="rId6"/>
    <p:sldId id="260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4" r:id="rId15"/>
    <p:sldId id="275" r:id="rId16"/>
    <p:sldId id="277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AA14AC8-0A08-4F8D-AEB5-7E0250C03772}" type="datetimeFigureOut">
              <a:rPr lang="ru-RU" smtClean="0"/>
              <a:t>01.02.2021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99009F1-84E1-4AB8-B284-01589781A51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«Я улыбаюсь мыслям своим»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645152" y="1988840"/>
            <a:ext cx="3822192" cy="413764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 </a:t>
            </a:r>
          </a:p>
          <a:p>
            <a:pPr marL="0" indent="0" algn="ctr">
              <a:buNone/>
            </a:pP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90 </a:t>
            </a:r>
            <a:r>
              <a:rPr lang="ru-RU" sz="32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летию</a:t>
            </a:r>
            <a:r>
              <a:rPr lang="ru-RU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4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Мукагали</a:t>
            </a:r>
            <a:r>
              <a:rPr lang="ru-RU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48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Макатаева</a:t>
            </a:r>
            <a:endParaRPr lang="ru-RU" sz="4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4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ru-RU" sz="20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ГККП «Агротехнический колледж, п. </a:t>
            </a:r>
            <a:r>
              <a:rPr lang="ru-RU" sz="20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Аршалы</a:t>
            </a:r>
            <a:r>
              <a:rPr lang="ru-RU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4176464" cy="52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174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556000"/>
            <a:ext cx="8136904" cy="2969343"/>
          </a:xfrm>
        </p:spPr>
        <p:txBody>
          <a:bodyPr>
            <a:noAutofit/>
          </a:bodyPr>
          <a:lstStyle/>
          <a:p>
            <a:r>
              <a:rPr lang="ru-RU" sz="3200" b="1" i="1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Мукагали</a:t>
            </a:r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…Великий сын великой казахской земли и казахского народа.</a:t>
            </a:r>
          </a:p>
          <a:p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Щедро одаренный их любовью и сам одаривший их ярким талантом</a:t>
            </a:r>
            <a:endParaRPr lang="ru-RU" sz="3200" b="1" i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30" y="116632"/>
            <a:ext cx="8712968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044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010213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Он искал слова, которые бы полнее выражали смысл жизни, суть труда и дел нашего поколения. И он сумел найти такие слова. Добротой наполнены его строки, добротой и любовью к человеку»</a:t>
            </a:r>
            <a:b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Ануар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Алимжанов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3955835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«Дорогие товарищи мои!                                Если вы действительно намерены исследовать мою биографию, моё творчество, то не забудьте прочесть всё, что написано мною, где я через своё «Я», не утаивая, в стихах вел летопись своей жизни» </a:t>
            </a:r>
          </a:p>
        </p:txBody>
      </p:sp>
      <p:pic>
        <p:nvPicPr>
          <p:cNvPr id="7172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0" r="4280"/>
          <a:stretch>
            <a:fillRect/>
          </a:stretch>
        </p:blipFill>
        <p:spPr bwMode="auto">
          <a:xfrm>
            <a:off x="323528" y="1052736"/>
            <a:ext cx="4392488" cy="396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168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95992"/>
            <a:ext cx="2693987" cy="317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980728"/>
            <a:ext cx="7416824" cy="4680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Мукагали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сегодня – легенда.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Мукагали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сегодня – истина.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                                           Вся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поэзия </a:t>
            </a:r>
            <a:r>
              <a:rPr lang="ru-R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Макатаева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– это гармония любви и созидательного смысла, в которой отражается личность поэта, творившего бессмертие. И эта поэзия всегда современна и вечно живет в мире, который поэт любил и которому завещал в любви вспоминать о 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нем.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14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292080" y="332656"/>
            <a:ext cx="3600399" cy="62646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 обо мне!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буйствует весна,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идёт проливной дождь.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грохочущие тучи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Пронзает молния,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 обо мне.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плывут легкие облака,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летом очутишься в лесу, 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Мечтай обо мне, мечтай!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останешься наедине с собой,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 обо мне.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наступит октябрь,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в садах, одетых в багрянец,</a:t>
            </a:r>
          </a:p>
          <a:p>
            <a:pPr marL="0" indent="0">
              <a:buNone/>
            </a:pPr>
            <a:r>
              <a:rPr lang="ru-RU" sz="16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Кураи</a:t>
            </a: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тоскливо запоют,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опадёт листва,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 обо мне.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белый снег накроет землю,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деревья принарядятся,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Когда наступит серого февраля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Бледный рассвет.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 обо мне!</a:t>
            </a:r>
          </a:p>
          <a:p>
            <a:pPr marL="0" indent="0">
              <a:buNone/>
            </a:pPr>
            <a:r>
              <a:rPr lang="ru-RU" sz="16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Вспомни обо мне!</a:t>
            </a:r>
          </a:p>
          <a:p>
            <a:pPr marL="0" indent="0">
              <a:buNone/>
            </a:pP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484784"/>
            <a:ext cx="4762872" cy="3816424"/>
          </a:xfrm>
        </p:spPr>
        <p:txBody>
          <a:bodyPr>
            <a:normAutofit/>
          </a:bodyPr>
          <a:lstStyle/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61306"/>
            <a:ext cx="504056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240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340600" cy="331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76934"/>
            <a:ext cx="3960440" cy="30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3717032"/>
            <a:ext cx="5400600" cy="240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«Пройдут года, придёт новое поколение,  и они поставят</a:t>
            </a: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каждого из нас на своё место. </a:t>
            </a: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Испокон веков так было, так есть, так будет!</a:t>
            </a: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себе я вот что скажу:</a:t>
            </a: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endParaRPr lang="ru-RU" sz="1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 – родственник поколения ХХ</a:t>
            </a:r>
            <a:r>
              <a:rPr lang="en-US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века, а может быть,</a:t>
            </a: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</a:pPr>
            <a:r>
              <a:rPr lang="ru-RU" sz="1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родственник ещё дальних поколений»</a:t>
            </a:r>
          </a:p>
        </p:txBody>
      </p:sp>
    </p:spTree>
    <p:extLst>
      <p:ext uri="{BB962C8B-B14F-4D97-AF65-F5344CB8AC3E}">
        <p14:creationId xmlns:p14="http://schemas.microsoft.com/office/powerpoint/2010/main" val="10055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Наследие </a:t>
            </a:r>
            <a:r>
              <a:rPr lang="ru-RU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Мукагали</a:t>
            </a:r>
            <a:r>
              <a:rPr lang="ru-RU" b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accent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Макатаева</a:t>
            </a:r>
            <a:endParaRPr lang="ru-RU" b="1" dirty="0">
              <a:solidFill>
                <a:schemeClr val="accent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24744"/>
            <a:ext cx="7848871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606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2"/>
            <a:ext cx="8248189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781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941537"/>
            <a:ext cx="2491160" cy="343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1246"/>
            <a:ext cx="2359673" cy="3827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24944"/>
            <a:ext cx="2448272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83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32656"/>
            <a:ext cx="2448272" cy="3630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178" y="1268760"/>
            <a:ext cx="4146748" cy="4146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92896"/>
            <a:ext cx="2592288" cy="3680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87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340768"/>
            <a:ext cx="5112568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3819304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5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632848" cy="610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12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628801"/>
            <a:ext cx="3960440" cy="5168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317396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84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368152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Сквер </a:t>
            </a:r>
            <a:r>
              <a:rPr lang="ru-RU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Мукагали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Макатаева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Алматы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764704"/>
            <a:ext cx="5256584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43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280920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88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685800" y="1554481"/>
            <a:ext cx="7772400" cy="45719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5400" b="1" spc="50" dirty="0">
                <a:ln w="11430"/>
                <a:gradFill>
                  <a:gsLst>
                    <a:gs pos="25000">
                      <a:srgbClr val="4584D3">
                        <a:satMod val="155000"/>
                      </a:srgbClr>
                    </a:gs>
                    <a:gs pos="100000">
                      <a:srgbClr val="4584D3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  <a:t/>
            </a:r>
            <a:br>
              <a:rPr lang="ru-RU" sz="5400" b="1" spc="50" dirty="0">
                <a:ln w="11430"/>
                <a:gradFill>
                  <a:gsLst>
                    <a:gs pos="25000">
                      <a:srgbClr val="4584D3">
                        <a:satMod val="155000"/>
                      </a:srgbClr>
                    </a:gs>
                    <a:gs pos="100000">
                      <a:srgbClr val="4584D3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725144"/>
            <a:ext cx="8640960" cy="1512167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библиотекарь 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«Агротехнический колледж, п. </a:t>
            </a:r>
            <a:r>
              <a:rPr lang="ru-RU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Аршалы</a:t>
            </a:r>
            <a:r>
              <a:rPr lang="ru-RU" sz="2400" b="1" i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Висайту</a:t>
            </a:r>
            <a:r>
              <a:rPr lang="ru-RU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Нина Васильевна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268760"/>
            <a:ext cx="77048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просмотр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0048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220</TotalTime>
  <Words>352</Words>
  <Application>Microsoft Office PowerPoint</Application>
  <PresentationFormat>Экран (4:3)</PresentationFormat>
  <Paragraphs>48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«Я улыбаюсь мыслям своим»</vt:lpstr>
      <vt:lpstr>Презентация PowerPoint</vt:lpstr>
      <vt:lpstr>Он искал слова, которые бы полнее выражали смысл жизни, суть труда и дел нашего поколения. И он сумел найти такие слова. Добротой наполнены его строки, добротой и любовью к человеку»                                Ануар Алимжанов</vt:lpstr>
      <vt:lpstr>Презентация PowerPoint</vt:lpstr>
      <vt:lpstr>Презентация PowerPoint</vt:lpstr>
      <vt:lpstr>Презентация PowerPoint</vt:lpstr>
      <vt:lpstr>Наследие Мукагали Макатаева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Сквер Мукагали Макатаева в Алматы</vt:lpstr>
      <vt:lpstr>Презентация PowerPoint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«Я улыбаюсь мыслям своим»</dc:title>
  <dc:creator>Библиотека</dc:creator>
  <cp:lastModifiedBy>Библиотека</cp:lastModifiedBy>
  <cp:revision>19</cp:revision>
  <dcterms:created xsi:type="dcterms:W3CDTF">2021-02-01T03:36:25Z</dcterms:created>
  <dcterms:modified xsi:type="dcterms:W3CDTF">2021-02-01T10:51:17Z</dcterms:modified>
</cp:coreProperties>
</file>