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57" r:id="rId4"/>
    <p:sldId id="261" r:id="rId5"/>
    <p:sldId id="258" r:id="rId6"/>
    <p:sldId id="259" r:id="rId7"/>
    <p:sldId id="260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60" autoAdjust="0"/>
    <p:restoredTop sz="94660"/>
  </p:normalViewPr>
  <p:slideViewPr>
    <p:cSldViewPr>
      <p:cViewPr>
        <p:scale>
          <a:sx n="64" d="100"/>
          <a:sy n="64" d="100"/>
        </p:scale>
        <p:origin x="-1554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3836C-EF77-489C-962E-E21882EA721A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43104-4BD6-442D-9B33-9A144B9A4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43104-4BD6-442D-9B33-9A144B9A4DB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D5497-F146-4B10-9A19-23DEE75A6ADE}" type="datetimeFigureOut">
              <a:rPr lang="ru-RU" smtClean="0"/>
              <a:pPr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714356"/>
            <a:ext cx="8572560" cy="121444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Давайте почитаем!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6000768"/>
            <a:ext cx="6357982" cy="571504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Подготовила библиотекарь ГККП «Агротехнический колледж, п. </a:t>
            </a:r>
            <a:r>
              <a:rPr lang="ru-RU" sz="1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Аршалы</a:t>
            </a:r>
            <a:r>
              <a: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Висайту</a:t>
            </a:r>
            <a:r>
              <a: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Н. В.</a:t>
            </a:r>
            <a:endParaRPr lang="ru-RU" sz="1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Картинки по запросу &quot;красивая книга раскрытая книг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3116"/>
            <a:ext cx="8572560" cy="36623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3257544" cy="457203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0"/>
            <a:ext cx="4786314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ВАЛЕРИЙ БОЧКОВ</a:t>
            </a:r>
          </a:p>
          <a:p>
            <a:pPr algn="ctr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ХРУСТАЛЬНЫЙ ГЛАЗ</a:t>
            </a: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Юность, как ни крути, жестокая пора. Самый безжалостный возраст.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Розовые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детские слюни и сладкое сюсюканье – ну кто тут самый красивый и самый умный? – ну, конечно же, ты, кто же еще? И сказочки на ночь, и шерстяные носочки с теплой батареи, и самый вкусный кусочек кому? – конечно, конечно, тебе, радость моя…»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5768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4043362" cy="292895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0"/>
            <a:ext cx="4286280" cy="6858000"/>
          </a:xfrm>
        </p:spPr>
        <p:txBody>
          <a:bodyPr>
            <a:normAutofit/>
          </a:bodyPr>
          <a:lstStyle/>
          <a:p>
            <a:endParaRPr lang="ru-RU" sz="1200" dirty="0" smtClean="0"/>
          </a:p>
          <a:p>
            <a:pPr algn="ctr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КЭТРИН РАИАН ХАЙД</a:t>
            </a:r>
          </a:p>
          <a:p>
            <a:pPr algn="ctr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НЕ ОТПУСКАЙ МЕНЯ НИКОГДА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Бывший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танцор и актер Бродвея Билли не выходил из своей квартиры и ни с кем не общался почти десять лет. Люди пугали его, а внешний мир ужасал еще больше, поэтому день за днем он проводил в четырех стенах. И вот на ступеньках его дома появилась десятилетняя Грейс. С тех пор спокойная и тихая жизнь Билли перевернулась: отныне ему придется преодолеть собственные страхи и даже объединиться с соседями, чтобы помочь девочке, чья мать-наркоманка, похоже, совсем не заботится о судьбе дочери. Билли понял простую и очень важную истину: когда тебе плохо, найди того, кому еще хуже, и протяни руку.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«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Не отпускай меня никогда» – это трогательная, смешная и жизнеутверждающая история о том, как доброта и смелость маленькой девочки творят чудеса со взрослыми людьми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3900486" cy="38576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1800" b="1" dirty="0" smtClean="0"/>
              <a:t>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ОЛЕГ РОЙ</a:t>
            </a:r>
          </a:p>
          <a:p>
            <a:pPr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СЫН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Человеческая память играет с нами в странные игры. Она высвечивает то плохое, то хорошее. Кажется, вот только что было золотое, полное солнечного света детство. Или счастливое, как предутренняя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розовая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дымка, студенчество. То время кажется тебе идеальным, забываешь, как в восьмом классе жизнь казалась оконченной из-за вышедшей по физике в четверти тройки, которую никак нельзя было нести родителям, и ты даже в отчаянии хотел сбежать из дома. Или как жил на стипендию, вечно голодный, не выспавшийся и злой. Все тонет в волнах памяти, как в солнечном летнем мареве теряются детали пейзажа; и нет-нет да выныривает из потаенных глубин легкая улыбка девушки, которую целовал в семнадцать, или мамина теплая рука; и все кажется добрым, чудным, светлым, но слегка размытым, как на старой фотопленке…»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05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3543296" cy="514353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0"/>
            <a:ext cx="4643438" cy="6858000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КРИСТИ УОТСОН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ЯЗЫК МИЛОСЕРДИЯ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Трогательное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лиричное, мастерски созданное повествование о непростой профессии медсестры и о людях, которым она помогала. Кристи Уотсон, британская писательница, в прошлом медицинский работник с 20-летним опытом оказания неотложной и других видов медицинской помощи как детям, так и взрослым, напоминает о том, что свойственно всем нам без исключения, и о том, какую важную роль играет в нашей жизни сострадание.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Мы можем лишь надеяться на то, что те, кто будет о нас заботиться, отнесутся к нам с добротой, сочувствием и самоотверженностью. Но можно ли привить эти качества? Присущи ли они человеку по природе 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преходящи?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С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тех пор как Дарвин заявил, что нравственность предшествовала религии, альтруизм изучался учеными, теологами, математиками, сторонниками теории эволюции и даже политиками, но истоки человеческой доброты все еще остаются загадкой». 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05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3328982" cy="407196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МАРИЯ МЕТЛИЦКАЯ</a:t>
            </a:r>
          </a:p>
          <a:p>
            <a:pPr algn="ctr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ОТЕЦ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«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 меня был замечательный отец. Лучший отец на свете. Все завидовали мне. Еще бы! Он был высок, широкоплеч и бесконечно красив.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Он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был щедр и великодушен. Конечно, он был смел и справедлив. Умен и блестяще образован. Словом, он был прекрасен. О таком отце можно было только мечтать. Он был остроумен с моими подругами и приветлив с моими кавалерами. Он никогда не ругал меня – ни за ложь, ни за двойки. Просто спокойно объяснял, что к чему…»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3400420" cy="407196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6858000"/>
          </a:xfrm>
        </p:spPr>
        <p:txBody>
          <a:bodyPr>
            <a:normAutofit lnSpcReduction="10000"/>
          </a:bodyPr>
          <a:lstStyle/>
          <a:p>
            <a:endParaRPr lang="ru-RU" sz="1600" dirty="0" smtClean="0"/>
          </a:p>
          <a:p>
            <a:endParaRPr lang="ru-RU" sz="1600" dirty="0"/>
          </a:p>
          <a:p>
            <a:pPr algn="ctr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ДАРИТЕ ЛЮБОВЬ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Есть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такие люди, которые от широты душевной готовы поделиться последним. Они, как теплый огонек, дарят окружающим свет и радость, хотя жизнь не балует их. Такова Диана, выпускница детского дома, которая помогает одинокой соседке-старушке. Или Марина, взявшая на себя заботу о семье, где не стало мамы. И дедушка-врач, спешащий к своим пациентам, даже будучи сам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болен.</a:t>
            </a:r>
          </a:p>
          <a:p>
            <a:pPr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Рассказы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собранные в этом сборнике, – это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 придуманные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истории о победе добра, о простом житейском счастье, о нравственном выборе, который часто приходится делать каждому из нас, о внутренней силе человека, помогающей победить любые жизненные обстоятельства.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2912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3400420" cy="335758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0"/>
            <a:ext cx="4643438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ТАТЬЯНА ТРОНИНА</a:t>
            </a:r>
          </a:p>
          <a:p>
            <a:pPr algn="ctr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ОСЕНЬЮ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Было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холодно, по ощущениям – около нуля или, скорее всего, даже меньше. Воздух – особенно прозрачный, чистый, какой бывает лишь поздней осенью и лишь в солнечный день. Через небольшой парк я направлялась к нашей районной поликлинике, а под моими ногами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хрустывал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тонкий ледок – как напоминание о недавних дождях. И этот парк, и вообще, окрестности – были знакомы мне много лет, привычны. И неизменны. Не буквально, конечно, а метафизически, что ли?..»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05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401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636"/>
            <a:ext cx="8229600" cy="1500198"/>
          </a:xfrm>
        </p:spPr>
        <p:txBody>
          <a:bodyPr>
            <a:noAutofit/>
          </a:bodyPr>
          <a:lstStyle/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Читайте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полную версию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книг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на сайте электронной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библиотеки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MyBook.ru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 Скачивайте приложения для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iOS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Android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и читайте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книги где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угодно даже без интернета. </a:t>
            </a:r>
          </a:p>
        </p:txBody>
      </p:sp>
      <p:pic>
        <p:nvPicPr>
          <p:cNvPr id="1025" name="Picture 1" descr="C:\Users\ро\Desktop\book_quotes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8715436" cy="5000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742</Words>
  <Application>Microsoft Office PowerPoint</Application>
  <PresentationFormat>Экран (4:3)</PresentationFormat>
  <Paragraphs>43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«Давайте почитаем!»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</dc:creator>
  <cp:lastModifiedBy>ро</cp:lastModifiedBy>
  <cp:revision>11</cp:revision>
  <dcterms:created xsi:type="dcterms:W3CDTF">2021-02-16T04:58:07Z</dcterms:created>
  <dcterms:modified xsi:type="dcterms:W3CDTF">2021-02-23T05:02:32Z</dcterms:modified>
</cp:coreProperties>
</file>